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85" d="100"/>
          <a:sy n="85" d="100"/>
        </p:scale>
        <p:origin x="114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6FC673-C70A-2E42-60E8-21C3E5EDA2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71218FC-5CDF-B7EE-3AB5-A23AD97810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8C12DC-46EC-9EE6-9CB1-52E963EB4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E7D3BD5-7FAB-6A25-272D-CBDBDBE64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958D66-88F8-A891-143F-3F6B7D04B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41939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D897D8-6AF8-735B-1F9C-2EACBD3EE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E7DB92D-953B-13E3-53B8-4FA7DE545A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4E9924-613D-A50B-7FCB-DBAB2C987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5D6BC08-D87C-C0D3-EA04-6A0001EA4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639D021-57DF-332F-2CA1-84E3633E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19738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83A939E-EE79-79B0-0216-49AE4C5DCE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452E144-E507-DA77-28F8-32234586CB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E9C02CD-3FF1-1B98-717D-5375A3F6A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572AEEE-3A31-2C50-3E78-551FCC279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4E9468E-150B-48D2-961C-52B5C9993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22197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7E0CEA-5119-17E4-40CF-DCB1B5E33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1A6BB03-6B5B-0F75-6BCB-37A7512F8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5E3DDD-CB69-F54A-DA0D-C0A79CFB4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5E6335-8386-9106-15F2-127030FB8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138649B-7328-F4D2-8ED9-1F1DB4C20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87493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2C091B-70B5-AB7A-4279-018F07A03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DC323AD-9789-2390-8970-9C1F7692E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71DFD68-C244-66BC-9E5E-DFE214D3B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828758-7D7D-7E87-6052-C11D45906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5FD2E59-7313-D43F-B809-8EBFFD528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47314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BF135B-1039-A880-8BA6-642355513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BC5376-956F-EE64-7FAF-16A3EC79D3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2EA556A-D5B2-F4BE-2C6C-2E4BD462B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7E70622-3795-A33C-F06B-2024A169A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4DD0B9F-6FF4-738B-7E8C-24A5A8B19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BCF14CB-5B1C-921A-BA20-523AA4252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85389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29228-8211-3C3D-685C-EC176D7D2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F232F87-53BA-0610-DF77-67881E4DFE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4AE061F-40DA-F07E-FD3C-C8D9AFCBB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E09FA7A-3888-24D1-ED47-BB4D8E2B82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FB292EE-C1CE-88B6-3BEF-121F45D7D6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A32D48E-D9E6-674E-E766-F900773E7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B33B605-0342-EB43-4BD6-4BD4D89BA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8E96A83-6C4E-1E04-1043-F661F5128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83550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4F2664-14DF-73CE-56F9-5D2CF23D6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6FC43D9-FD10-429E-4649-9C37F018E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D4F252D-2D04-E351-2A2B-424A4118D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5ABAC53-AAC3-F33D-5532-4F6F89310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11100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7996784-9DC7-6BEF-B1B4-5F6221444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469DEEF-E0AD-1057-A462-7493F3DAB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73A44D1-FAEC-E977-1B52-6CFC3054A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5734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31BDBB-BE10-3F6F-3D1D-510C29C51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3C686A-6395-E237-869F-CD09510B9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E9FA4EC-D70F-00A4-B8B0-3CEAC4A1A8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4F77465-9D1C-E07C-9A00-18177F083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A9FAE2-3139-92DD-35C4-AA1BBF7A8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248B119-3BC8-D3DF-C385-77A707AA9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41698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BBDCBC-093B-2F5A-B8BD-F1F7CE2C1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7C543ED-F009-A717-587C-6841BCF0F5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275D79A-1E68-0FE5-3B74-4422E34581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583A331-E0A0-3B6E-ADD0-66A0A7412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1A1B06E-B2DB-9476-56D0-110B7E653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C36CB3B-20E7-A11E-634B-5E296AEAC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91562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8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F26FE28-A5B0-91D8-AF73-BFE37FDEB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EF31C6F-A782-87F8-F69B-F4F66CD85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B8155E-3B15-ECCC-28B9-E892DD2C0D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A5FA88-00C6-4449-8958-635469C9E5D6}" type="datetimeFigureOut">
              <a:rPr lang="de-CH" smtClean="0"/>
              <a:t>25.04.2025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ABF74A4-2BFD-A740-0939-2E0C46B7CB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8586E66-ED1A-6F36-8068-F7F217D3B8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41187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5047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8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94226-29E3-8AA3-C879-B943F7E68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Ablauf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071D15-F0E1-CACF-48F7-8C0FB92F3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Minimalziel</a:t>
            </a:r>
          </a:p>
          <a:p>
            <a:r>
              <a:rPr lang="de-CH" dirty="0"/>
              <a:t>Erweiterungsmöglichkeiten</a:t>
            </a:r>
          </a:p>
          <a:p>
            <a:r>
              <a:rPr lang="de-CH" dirty="0"/>
              <a:t>Was wurde erreicht?</a:t>
            </a:r>
          </a:p>
          <a:p>
            <a:r>
              <a:rPr lang="de-CH" dirty="0"/>
              <a:t>Code-Einblick</a:t>
            </a:r>
          </a:p>
          <a:p>
            <a:r>
              <a:rPr lang="de-CH" dirty="0"/>
              <a:t>Live-Demo</a:t>
            </a:r>
          </a:p>
          <a:p>
            <a:pPr marL="0" indent="0">
              <a:buNone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668650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8973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</Words>
  <Application>Microsoft Office PowerPoint</Application>
  <PresentationFormat>Breitbild</PresentationFormat>
  <Paragraphs>6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</vt:lpstr>
      <vt:lpstr>PowerPoint-Präsentation</vt:lpstr>
      <vt:lpstr>Ablauf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Aeschimann Fabian</dc:creator>
  <cp:lastModifiedBy>Aeschimann Fabian</cp:lastModifiedBy>
  <cp:revision>1</cp:revision>
  <dcterms:created xsi:type="dcterms:W3CDTF">2025-04-25T18:46:40Z</dcterms:created>
  <dcterms:modified xsi:type="dcterms:W3CDTF">2025-04-25T21:35:59Z</dcterms:modified>
</cp:coreProperties>
</file>

<file path=docProps/thumbnail.jpeg>
</file>